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2803"/>
    <a:srgbClr val="7A3104"/>
    <a:srgbClr val="9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132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31B00-C925-4AEA-9BE1-95231A38F111}" type="datetimeFigureOut">
              <a:rPr lang="en-GB" smtClean="0"/>
              <a:t>21/08/2021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05101-F5FA-4686-B0B9-862CFC887B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5705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31B00-C925-4AEA-9BE1-95231A38F111}" type="datetimeFigureOut">
              <a:rPr lang="en-GB" smtClean="0"/>
              <a:t>21/08/2021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05101-F5FA-4686-B0B9-862CFC887B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111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31B00-C925-4AEA-9BE1-95231A38F111}" type="datetimeFigureOut">
              <a:rPr lang="en-GB" smtClean="0"/>
              <a:t>21/08/2021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05101-F5FA-4686-B0B9-862CFC887B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0006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31B00-C925-4AEA-9BE1-95231A38F111}" type="datetimeFigureOut">
              <a:rPr lang="en-GB" smtClean="0"/>
              <a:t>21/08/2021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05101-F5FA-4686-B0B9-862CFC887B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478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31B00-C925-4AEA-9BE1-95231A38F111}" type="datetimeFigureOut">
              <a:rPr lang="en-GB" smtClean="0"/>
              <a:t>21/08/2021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05101-F5FA-4686-B0B9-862CFC887B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8201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31B00-C925-4AEA-9BE1-95231A38F111}" type="datetimeFigureOut">
              <a:rPr lang="en-GB" smtClean="0"/>
              <a:t>21/08/2021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05101-F5FA-4686-B0B9-862CFC887B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668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31B00-C925-4AEA-9BE1-95231A38F111}" type="datetimeFigureOut">
              <a:rPr lang="en-GB" smtClean="0"/>
              <a:t>21/08/2021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05101-F5FA-4686-B0B9-862CFC887B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5360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31B00-C925-4AEA-9BE1-95231A38F111}" type="datetimeFigureOut">
              <a:rPr lang="en-GB" smtClean="0"/>
              <a:t>21/08/2021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05101-F5FA-4686-B0B9-862CFC887B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6165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31B00-C925-4AEA-9BE1-95231A38F111}" type="datetimeFigureOut">
              <a:rPr lang="en-GB" smtClean="0"/>
              <a:t>21/08/2021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05101-F5FA-4686-B0B9-862CFC887B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31B00-C925-4AEA-9BE1-95231A38F111}" type="datetimeFigureOut">
              <a:rPr lang="en-GB" smtClean="0"/>
              <a:t>21/08/2021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05101-F5FA-4686-B0B9-862CFC887B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114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31B00-C925-4AEA-9BE1-95231A38F111}" type="datetimeFigureOut">
              <a:rPr lang="en-GB" smtClean="0"/>
              <a:t>21/08/2021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05101-F5FA-4686-B0B9-862CFC887B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6230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31B00-C925-4AEA-9BE1-95231A38F111}" type="datetimeFigureOut">
              <a:rPr lang="en-GB" smtClean="0"/>
              <a:t>21/08/2021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05101-F5FA-4686-B0B9-862CFC887B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9257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2920" y="992605"/>
            <a:ext cx="10058400" cy="5657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3"/>
          <a:stretch/>
        </p:blipFill>
        <p:spPr>
          <a:xfrm>
            <a:off x="2865119" y="1200150"/>
            <a:ext cx="7567603" cy="56578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6108" y="2487362"/>
            <a:ext cx="1925280" cy="72024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2770293" y="1808480"/>
            <a:ext cx="975360" cy="33257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241243" y="2571242"/>
            <a:ext cx="38234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0"/>
                <a:solidFill>
                  <a:srgbClr val="9A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latino Linotype" panose="02040502050505030304" pitchFamily="18" charset="0"/>
              </a:rPr>
              <a:t>Blood</a:t>
            </a:r>
            <a:r>
              <a:rPr lang="en-US" sz="5400" b="0" cap="none" spc="0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Condensed" panose="020B0502040204020203" pitchFamily="34" charset="0"/>
              </a:rPr>
              <a:t>  </a:t>
            </a:r>
            <a:r>
              <a:rPr lang="en-US" sz="5400" b="1" cap="none" spc="0" dirty="0" smtClean="0">
                <a:ln w="0"/>
                <a:solidFill>
                  <a:srgbClr val="65280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pyrus" panose="03070502060502030205" pitchFamily="66" charset="0"/>
              </a:rPr>
              <a:t>dries</a:t>
            </a:r>
            <a:endParaRPr lang="en-US" sz="5400" b="1" cap="none" spc="0" dirty="0">
              <a:ln w="0"/>
              <a:solidFill>
                <a:srgbClr val="65280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apyrus" panose="03070502060502030205" pitchFamily="66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2865119" y="3671508"/>
            <a:ext cx="575733" cy="300044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757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</Words>
  <Application>Microsoft Office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Bahnschrift SemiCondensed</vt:lpstr>
      <vt:lpstr>Calibri</vt:lpstr>
      <vt:lpstr>Calibri Light</vt:lpstr>
      <vt:lpstr>Palatino Linotype</vt:lpstr>
      <vt:lpstr>Papyrus</vt:lpstr>
      <vt:lpstr>Office Theme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 &amp; Izzi</dc:creator>
  <cp:lastModifiedBy>Simon &amp; Izzi</cp:lastModifiedBy>
  <cp:revision>2</cp:revision>
  <dcterms:created xsi:type="dcterms:W3CDTF">2021-08-21T03:56:43Z</dcterms:created>
  <dcterms:modified xsi:type="dcterms:W3CDTF">2021-08-21T04:09:39Z</dcterms:modified>
</cp:coreProperties>
</file>